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60" r:id="rId61"/>
    <p:sldId id="359" r:id="rId62"/>
    <p:sldId id="352" r:id="rId63"/>
    <p:sldId id="353" r:id="rId64"/>
    <p:sldId id="336" r:id="rId65"/>
    <p:sldId id="337" r:id="rId66"/>
    <p:sldId id="317" r:id="rId67"/>
    <p:sldId id="318" r:id="rId68"/>
    <p:sldId id="311" r:id="rId69"/>
    <p:sldId id="309" r:id="rId70"/>
    <p:sldId id="310" r:id="rId71"/>
    <p:sldId id="308" r:id="rId72"/>
    <p:sldId id="307" r:id="rId73"/>
    <p:sldId id="299" r:id="rId74"/>
    <p:sldId id="306" r:id="rId75"/>
    <p:sldId id="300" r:id="rId76"/>
    <p:sldId id="305" r:id="rId77"/>
    <p:sldId id="301" r:id="rId78"/>
    <p:sldId id="285" r:id="rId79"/>
    <p:sldId id="287" r:id="rId80"/>
    <p:sldId id="294" r:id="rId81"/>
    <p:sldId id="289" r:id="rId82"/>
    <p:sldId id="293" r:id="rId83"/>
    <p:sldId id="295" r:id="rId84"/>
    <p:sldId id="298" r:id="rId85"/>
    <p:sldId id="292" r:id="rId86"/>
    <p:sldId id="291" r:id="rId87"/>
    <p:sldId id="314" r:id="rId88"/>
    <p:sldId id="304" r:id="rId89"/>
    <p:sldId id="283" r:id="rId90"/>
    <p:sldId id="284" r:id="rId91"/>
    <p:sldId id="288" r:id="rId92"/>
    <p:sldId id="276" r:id="rId93"/>
    <p:sldId id="279" r:id="rId94"/>
    <p:sldId id="278" r:id="rId95"/>
    <p:sldId id="280" r:id="rId96"/>
    <p:sldId id="282" r:id="rId97"/>
    <p:sldId id="268" r:id="rId98"/>
    <p:sldId id="267" r:id="rId99"/>
    <p:sldId id="266" r:id="rId100"/>
    <p:sldId id="265" r:id="rId101"/>
    <p:sldId id="258" r:id="rId102"/>
    <p:sldId id="263" r:id="rId103"/>
    <p:sldId id="264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7" Type="http://schemas.openxmlformats.org/officeDocument/2006/relationships/image" Target="../media/image590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9.png"/><Relationship Id="rId5" Type="http://schemas.openxmlformats.org/officeDocument/2006/relationships/image" Target="../media/image588.png"/><Relationship Id="rId4" Type="http://schemas.openxmlformats.org/officeDocument/2006/relationships/image" Target="../media/image58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jpe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jpeg"/><Relationship Id="rId5" Type="http://schemas.openxmlformats.org/officeDocument/2006/relationships/image" Target="../media/image276.jpeg"/><Relationship Id="rId4" Type="http://schemas.openxmlformats.org/officeDocument/2006/relationships/image" Target="../media/image27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7" Type="http://schemas.openxmlformats.org/officeDocument/2006/relationships/image" Target="../media/image28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jpeg"/><Relationship Id="rId5" Type="http://schemas.openxmlformats.org/officeDocument/2006/relationships/image" Target="../media/image280.jpeg"/><Relationship Id="rId4" Type="http://schemas.openxmlformats.org/officeDocument/2006/relationships/image" Target="../media/image27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310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96.png"/><Relationship Id="rId4" Type="http://schemas.openxmlformats.org/officeDocument/2006/relationships/image" Target="../media/image20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5" Type="http://schemas.openxmlformats.org/officeDocument/2006/relationships/image" Target="../media/image33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12" Type="http://schemas.openxmlformats.org/officeDocument/2006/relationships/image" Target="../media/image34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5.png"/><Relationship Id="rId11" Type="http://schemas.openxmlformats.org/officeDocument/2006/relationships/image" Target="../media/image304.png"/><Relationship Id="rId5" Type="http://schemas.openxmlformats.org/officeDocument/2006/relationships/image" Target="../media/image33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26" Type="http://schemas.openxmlformats.org/officeDocument/2006/relationships/image" Target="../media/image332.png"/><Relationship Id="rId39" Type="http://schemas.openxmlformats.org/officeDocument/2006/relationships/image" Target="../media/image383.png"/><Relationship Id="rId21" Type="http://schemas.openxmlformats.org/officeDocument/2006/relationships/image" Target="../media/image366.png"/><Relationship Id="rId34" Type="http://schemas.openxmlformats.org/officeDocument/2006/relationships/image" Target="../media/image378.png"/><Relationship Id="rId42" Type="http://schemas.openxmlformats.org/officeDocument/2006/relationships/image" Target="../media/image386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6" Type="http://schemas.openxmlformats.org/officeDocument/2006/relationships/image" Target="../media/image361.png"/><Relationship Id="rId29" Type="http://schemas.openxmlformats.org/officeDocument/2006/relationships/image" Target="../media/image3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24" Type="http://schemas.openxmlformats.org/officeDocument/2006/relationships/image" Target="../media/image369.png"/><Relationship Id="rId32" Type="http://schemas.openxmlformats.org/officeDocument/2006/relationships/image" Target="../media/image376.png"/><Relationship Id="rId37" Type="http://schemas.openxmlformats.org/officeDocument/2006/relationships/image" Target="../media/image381.png"/><Relationship Id="rId40" Type="http://schemas.openxmlformats.org/officeDocument/2006/relationships/image" Target="../media/image384.png"/><Relationship Id="rId45" Type="http://schemas.openxmlformats.org/officeDocument/2006/relationships/image" Target="../media/image389.png"/><Relationship Id="rId5" Type="http://schemas.openxmlformats.org/officeDocument/2006/relationships/image" Target="../media/image350.png"/><Relationship Id="rId15" Type="http://schemas.openxmlformats.org/officeDocument/2006/relationships/image" Target="../media/image360.png"/><Relationship Id="rId23" Type="http://schemas.openxmlformats.org/officeDocument/2006/relationships/image" Target="../media/image368.png"/><Relationship Id="rId28" Type="http://schemas.openxmlformats.org/officeDocument/2006/relationships/image" Target="../media/image372.png"/><Relationship Id="rId36" Type="http://schemas.openxmlformats.org/officeDocument/2006/relationships/image" Target="../media/image380.png"/><Relationship Id="rId10" Type="http://schemas.openxmlformats.org/officeDocument/2006/relationships/image" Target="../media/image355.png"/><Relationship Id="rId19" Type="http://schemas.openxmlformats.org/officeDocument/2006/relationships/image" Target="../media/image364.png"/><Relationship Id="rId31" Type="http://schemas.openxmlformats.org/officeDocument/2006/relationships/image" Target="../media/image375.png"/><Relationship Id="rId44" Type="http://schemas.openxmlformats.org/officeDocument/2006/relationships/image" Target="../media/image388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Relationship Id="rId22" Type="http://schemas.openxmlformats.org/officeDocument/2006/relationships/image" Target="../media/image367.png"/><Relationship Id="rId27" Type="http://schemas.openxmlformats.org/officeDocument/2006/relationships/image" Target="../media/image371.png"/><Relationship Id="rId30" Type="http://schemas.openxmlformats.org/officeDocument/2006/relationships/image" Target="../media/image374.png"/><Relationship Id="rId35" Type="http://schemas.openxmlformats.org/officeDocument/2006/relationships/image" Target="../media/image379.png"/><Relationship Id="rId43" Type="http://schemas.openxmlformats.org/officeDocument/2006/relationships/image" Target="../media/image387.png"/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5" Type="http://schemas.openxmlformats.org/officeDocument/2006/relationships/image" Target="../media/image370.png"/><Relationship Id="rId33" Type="http://schemas.openxmlformats.org/officeDocument/2006/relationships/image" Target="../media/image377.png"/><Relationship Id="rId38" Type="http://schemas.openxmlformats.org/officeDocument/2006/relationships/image" Target="../media/image382.png"/><Relationship Id="rId46" Type="http://schemas.openxmlformats.org/officeDocument/2006/relationships/image" Target="../media/image390.png"/><Relationship Id="rId20" Type="http://schemas.openxmlformats.org/officeDocument/2006/relationships/image" Target="../media/image365.png"/><Relationship Id="rId41" Type="http://schemas.openxmlformats.org/officeDocument/2006/relationships/image" Target="../media/image38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2.png"/><Relationship Id="rId18" Type="http://schemas.openxmlformats.org/officeDocument/2006/relationships/image" Target="../media/image407.png"/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12" Type="http://schemas.openxmlformats.org/officeDocument/2006/relationships/image" Target="../media/image401.png"/><Relationship Id="rId17" Type="http://schemas.openxmlformats.org/officeDocument/2006/relationships/image" Target="../media/image406.png"/><Relationship Id="rId2" Type="http://schemas.openxmlformats.org/officeDocument/2006/relationships/image" Target="../media/image391.png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5" Type="http://schemas.openxmlformats.org/officeDocument/2006/relationships/image" Target="../media/image394.png"/><Relationship Id="rId15" Type="http://schemas.openxmlformats.org/officeDocument/2006/relationships/image" Target="../media/image404.png"/><Relationship Id="rId10" Type="http://schemas.openxmlformats.org/officeDocument/2006/relationships/image" Target="../media/image399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Relationship Id="rId14" Type="http://schemas.openxmlformats.org/officeDocument/2006/relationships/image" Target="../media/image40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15.png"/><Relationship Id="rId18" Type="http://schemas.openxmlformats.org/officeDocument/2006/relationships/image" Target="../media/image420.png"/><Relationship Id="rId3" Type="http://schemas.openxmlformats.org/officeDocument/2006/relationships/image" Target="../media/image332.png"/><Relationship Id="rId21" Type="http://schemas.openxmlformats.org/officeDocument/2006/relationships/image" Target="../media/image423.png"/><Relationship Id="rId7" Type="http://schemas.openxmlformats.org/officeDocument/2006/relationships/image" Target="../media/image409.png"/><Relationship Id="rId12" Type="http://schemas.openxmlformats.org/officeDocument/2006/relationships/image" Target="../media/image414.png"/><Relationship Id="rId17" Type="http://schemas.openxmlformats.org/officeDocument/2006/relationships/image" Target="../media/image419.png"/><Relationship Id="rId2" Type="http://schemas.openxmlformats.org/officeDocument/2006/relationships/image" Target="../media/image370.png"/><Relationship Id="rId16" Type="http://schemas.openxmlformats.org/officeDocument/2006/relationships/image" Target="../media/image418.png"/><Relationship Id="rId20" Type="http://schemas.openxmlformats.org/officeDocument/2006/relationships/image" Target="../media/image4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5" Type="http://schemas.openxmlformats.org/officeDocument/2006/relationships/image" Target="../media/image372.png"/><Relationship Id="rId15" Type="http://schemas.openxmlformats.org/officeDocument/2006/relationships/image" Target="../media/image417.png"/><Relationship Id="rId10" Type="http://schemas.openxmlformats.org/officeDocument/2006/relationships/image" Target="../media/image412.png"/><Relationship Id="rId19" Type="http://schemas.openxmlformats.org/officeDocument/2006/relationships/image" Target="../media/image421.png"/><Relationship Id="rId4" Type="http://schemas.openxmlformats.org/officeDocument/2006/relationships/image" Target="../media/image371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3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12" Type="http://schemas.openxmlformats.org/officeDocument/2006/relationships/image" Target="../media/image432.png"/><Relationship Id="rId17" Type="http://schemas.openxmlformats.org/officeDocument/2006/relationships/image" Target="../media/image437.png"/><Relationship Id="rId2" Type="http://schemas.openxmlformats.org/officeDocument/2006/relationships/image" Target="../media/image424.png"/><Relationship Id="rId16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11" Type="http://schemas.openxmlformats.org/officeDocument/2006/relationships/image" Target="../media/image372.png"/><Relationship Id="rId5" Type="http://schemas.openxmlformats.org/officeDocument/2006/relationships/image" Target="../media/image427.png"/><Relationship Id="rId15" Type="http://schemas.openxmlformats.org/officeDocument/2006/relationships/image" Target="../media/image435.png"/><Relationship Id="rId10" Type="http://schemas.openxmlformats.org/officeDocument/2006/relationships/image" Target="../media/image371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Relationship Id="rId14" Type="http://schemas.openxmlformats.org/officeDocument/2006/relationships/image" Target="../media/image43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39.png"/><Relationship Id="rId7" Type="http://schemas.openxmlformats.org/officeDocument/2006/relationships/image" Target="../media/image442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4.png"/><Relationship Id="rId18" Type="http://schemas.openxmlformats.org/officeDocument/2006/relationships/image" Target="../media/image459.png"/><Relationship Id="rId26" Type="http://schemas.openxmlformats.org/officeDocument/2006/relationships/image" Target="../media/image467.png"/><Relationship Id="rId39" Type="http://schemas.openxmlformats.org/officeDocument/2006/relationships/image" Target="../media/image434.png"/><Relationship Id="rId21" Type="http://schemas.openxmlformats.org/officeDocument/2006/relationships/image" Target="../media/image462.png"/><Relationship Id="rId34" Type="http://schemas.openxmlformats.org/officeDocument/2006/relationships/image" Target="../media/image475.png"/><Relationship Id="rId42" Type="http://schemas.openxmlformats.org/officeDocument/2006/relationships/image" Target="../media/image482.png"/><Relationship Id="rId7" Type="http://schemas.openxmlformats.org/officeDocument/2006/relationships/image" Target="../media/image448.png"/><Relationship Id="rId2" Type="http://schemas.openxmlformats.org/officeDocument/2006/relationships/image" Target="../media/image443.png"/><Relationship Id="rId16" Type="http://schemas.openxmlformats.org/officeDocument/2006/relationships/image" Target="../media/image457.png"/><Relationship Id="rId20" Type="http://schemas.openxmlformats.org/officeDocument/2006/relationships/image" Target="../media/image461.png"/><Relationship Id="rId29" Type="http://schemas.openxmlformats.org/officeDocument/2006/relationships/image" Target="../media/image470.png"/><Relationship Id="rId41" Type="http://schemas.openxmlformats.org/officeDocument/2006/relationships/image" Target="../media/image4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7.png"/><Relationship Id="rId11" Type="http://schemas.openxmlformats.org/officeDocument/2006/relationships/image" Target="../media/image452.png"/><Relationship Id="rId24" Type="http://schemas.openxmlformats.org/officeDocument/2006/relationships/image" Target="../media/image465.png"/><Relationship Id="rId32" Type="http://schemas.openxmlformats.org/officeDocument/2006/relationships/image" Target="../media/image473.png"/><Relationship Id="rId37" Type="http://schemas.openxmlformats.org/officeDocument/2006/relationships/image" Target="../media/image478.png"/><Relationship Id="rId40" Type="http://schemas.openxmlformats.org/officeDocument/2006/relationships/image" Target="../media/image480.png"/><Relationship Id="rId5" Type="http://schemas.openxmlformats.org/officeDocument/2006/relationships/image" Target="../media/image446.png"/><Relationship Id="rId15" Type="http://schemas.openxmlformats.org/officeDocument/2006/relationships/image" Target="../media/image456.png"/><Relationship Id="rId23" Type="http://schemas.openxmlformats.org/officeDocument/2006/relationships/image" Target="../media/image464.png"/><Relationship Id="rId28" Type="http://schemas.openxmlformats.org/officeDocument/2006/relationships/image" Target="../media/image469.png"/><Relationship Id="rId36" Type="http://schemas.openxmlformats.org/officeDocument/2006/relationships/image" Target="../media/image477.png"/><Relationship Id="rId10" Type="http://schemas.openxmlformats.org/officeDocument/2006/relationships/image" Target="../media/image451.png"/><Relationship Id="rId19" Type="http://schemas.openxmlformats.org/officeDocument/2006/relationships/image" Target="../media/image460.png"/><Relationship Id="rId31" Type="http://schemas.openxmlformats.org/officeDocument/2006/relationships/image" Target="../media/image472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Relationship Id="rId14" Type="http://schemas.openxmlformats.org/officeDocument/2006/relationships/image" Target="../media/image455.png"/><Relationship Id="rId22" Type="http://schemas.openxmlformats.org/officeDocument/2006/relationships/image" Target="../media/image463.png"/><Relationship Id="rId27" Type="http://schemas.openxmlformats.org/officeDocument/2006/relationships/image" Target="../media/image468.png"/><Relationship Id="rId30" Type="http://schemas.openxmlformats.org/officeDocument/2006/relationships/image" Target="../media/image471.png"/><Relationship Id="rId35" Type="http://schemas.openxmlformats.org/officeDocument/2006/relationships/image" Target="../media/image476.png"/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12" Type="http://schemas.openxmlformats.org/officeDocument/2006/relationships/image" Target="../media/image453.png"/><Relationship Id="rId17" Type="http://schemas.openxmlformats.org/officeDocument/2006/relationships/image" Target="../media/image458.png"/><Relationship Id="rId25" Type="http://schemas.openxmlformats.org/officeDocument/2006/relationships/image" Target="../media/image466.png"/><Relationship Id="rId33" Type="http://schemas.openxmlformats.org/officeDocument/2006/relationships/image" Target="../media/image474.png"/><Relationship Id="rId38" Type="http://schemas.openxmlformats.org/officeDocument/2006/relationships/image" Target="../media/image4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7.png"/><Relationship Id="rId5" Type="http://schemas.openxmlformats.org/officeDocument/2006/relationships/image" Target="../media/image435.png"/><Relationship Id="rId4" Type="http://schemas.openxmlformats.org/officeDocument/2006/relationships/image" Target="../media/image436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6.png"/><Relationship Id="rId18" Type="http://schemas.openxmlformats.org/officeDocument/2006/relationships/image" Target="../media/image500.png"/><Relationship Id="rId26" Type="http://schemas.openxmlformats.org/officeDocument/2006/relationships/image" Target="../media/image436.png"/><Relationship Id="rId39" Type="http://schemas.openxmlformats.org/officeDocument/2006/relationships/image" Target="../media/image519.png"/><Relationship Id="rId21" Type="http://schemas.openxmlformats.org/officeDocument/2006/relationships/image" Target="../media/image503.png"/><Relationship Id="rId34" Type="http://schemas.openxmlformats.org/officeDocument/2006/relationships/image" Target="../media/image515.png"/><Relationship Id="rId7" Type="http://schemas.openxmlformats.org/officeDocument/2006/relationships/image" Target="../media/image490.png"/><Relationship Id="rId2" Type="http://schemas.openxmlformats.org/officeDocument/2006/relationships/image" Target="../media/image485.png"/><Relationship Id="rId16" Type="http://schemas.openxmlformats.org/officeDocument/2006/relationships/image" Target="../media/image498.png"/><Relationship Id="rId20" Type="http://schemas.openxmlformats.org/officeDocument/2006/relationships/image" Target="../media/image502.png"/><Relationship Id="rId29" Type="http://schemas.openxmlformats.org/officeDocument/2006/relationships/image" Target="../media/image510.png"/><Relationship Id="rId41" Type="http://schemas.openxmlformats.org/officeDocument/2006/relationships/image" Target="../media/image5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9.png"/><Relationship Id="rId11" Type="http://schemas.openxmlformats.org/officeDocument/2006/relationships/image" Target="../media/image494.png"/><Relationship Id="rId24" Type="http://schemas.openxmlformats.org/officeDocument/2006/relationships/image" Target="../media/image506.png"/><Relationship Id="rId32" Type="http://schemas.openxmlformats.org/officeDocument/2006/relationships/image" Target="../media/image513.png"/><Relationship Id="rId37" Type="http://schemas.openxmlformats.org/officeDocument/2006/relationships/image" Target="../media/image437.png"/><Relationship Id="rId40" Type="http://schemas.openxmlformats.org/officeDocument/2006/relationships/image" Target="../media/image520.png"/><Relationship Id="rId5" Type="http://schemas.openxmlformats.org/officeDocument/2006/relationships/image" Target="../media/image488.png"/><Relationship Id="rId15" Type="http://schemas.openxmlformats.org/officeDocument/2006/relationships/image" Target="../media/image435.png"/><Relationship Id="rId23" Type="http://schemas.openxmlformats.org/officeDocument/2006/relationships/image" Target="../media/image505.png"/><Relationship Id="rId28" Type="http://schemas.openxmlformats.org/officeDocument/2006/relationships/image" Target="../media/image509.png"/><Relationship Id="rId36" Type="http://schemas.openxmlformats.org/officeDocument/2006/relationships/image" Target="../media/image517.png"/><Relationship Id="rId10" Type="http://schemas.openxmlformats.org/officeDocument/2006/relationships/image" Target="../media/image493.png"/><Relationship Id="rId19" Type="http://schemas.openxmlformats.org/officeDocument/2006/relationships/image" Target="../media/image501.png"/><Relationship Id="rId31" Type="http://schemas.openxmlformats.org/officeDocument/2006/relationships/image" Target="../media/image512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Relationship Id="rId14" Type="http://schemas.openxmlformats.org/officeDocument/2006/relationships/image" Target="../media/image497.png"/><Relationship Id="rId22" Type="http://schemas.openxmlformats.org/officeDocument/2006/relationships/image" Target="../media/image504.png"/><Relationship Id="rId27" Type="http://schemas.openxmlformats.org/officeDocument/2006/relationships/image" Target="../media/image508.png"/><Relationship Id="rId30" Type="http://schemas.openxmlformats.org/officeDocument/2006/relationships/image" Target="../media/image511.png"/><Relationship Id="rId35" Type="http://schemas.openxmlformats.org/officeDocument/2006/relationships/image" Target="../media/image516.png"/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12" Type="http://schemas.openxmlformats.org/officeDocument/2006/relationships/image" Target="../media/image495.png"/><Relationship Id="rId17" Type="http://schemas.openxmlformats.org/officeDocument/2006/relationships/image" Target="../media/image499.png"/><Relationship Id="rId25" Type="http://schemas.openxmlformats.org/officeDocument/2006/relationships/image" Target="../media/image507.png"/><Relationship Id="rId33" Type="http://schemas.openxmlformats.org/officeDocument/2006/relationships/image" Target="../media/image514.png"/><Relationship Id="rId38" Type="http://schemas.openxmlformats.org/officeDocument/2006/relationships/image" Target="../media/image51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3.png"/><Relationship Id="rId7" Type="http://schemas.openxmlformats.org/officeDocument/2006/relationships/image" Target="../media/image526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5.png"/><Relationship Id="rId5" Type="http://schemas.openxmlformats.org/officeDocument/2006/relationships/image" Target="../media/image430.png"/><Relationship Id="rId4" Type="http://schemas.openxmlformats.org/officeDocument/2006/relationships/image" Target="../media/image524.png"/><Relationship Id="rId9" Type="http://schemas.openxmlformats.org/officeDocument/2006/relationships/image" Target="../media/image4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533.png"/><Relationship Id="rId7" Type="http://schemas.openxmlformats.org/officeDocument/2006/relationships/image" Target="../media/image429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Relationship Id="rId9" Type="http://schemas.openxmlformats.org/officeDocument/2006/relationships/image" Target="../media/image53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3.png"/><Relationship Id="rId11" Type="http://schemas.openxmlformats.org/officeDocument/2006/relationships/image" Target="../media/image548.png"/><Relationship Id="rId5" Type="http://schemas.openxmlformats.org/officeDocument/2006/relationships/image" Target="../media/image542.png"/><Relationship Id="rId10" Type="http://schemas.openxmlformats.org/officeDocument/2006/relationships/image" Target="../media/image547.png"/><Relationship Id="rId4" Type="http://schemas.openxmlformats.org/officeDocument/2006/relationships/image" Target="../media/image541.png"/><Relationship Id="rId9" Type="http://schemas.openxmlformats.org/officeDocument/2006/relationships/image" Target="../media/image54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338.png"/><Relationship Id="rId7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3.png"/><Relationship Id="rId5" Type="http://schemas.openxmlformats.org/officeDocument/2006/relationships/image" Target="../media/image406.png"/><Relationship Id="rId4" Type="http://schemas.openxmlformats.org/officeDocument/2006/relationships/image" Target="../media/image3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5.png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3" Type="http://schemas.openxmlformats.org/officeDocument/2006/relationships/image" Target="../media/image562.png"/><Relationship Id="rId7" Type="http://schemas.openxmlformats.org/officeDocument/2006/relationships/image" Target="../media/image56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5.png"/><Relationship Id="rId5" Type="http://schemas.openxmlformats.org/officeDocument/2006/relationships/image" Target="../media/image564.png"/><Relationship Id="rId4" Type="http://schemas.openxmlformats.org/officeDocument/2006/relationships/image" Target="../media/image563.png"/><Relationship Id="rId9" Type="http://schemas.openxmlformats.org/officeDocument/2006/relationships/image" Target="../media/image5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571.png"/><Relationship Id="rId7" Type="http://schemas.openxmlformats.org/officeDocument/2006/relationships/image" Target="../media/image574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73.png"/><Relationship Id="rId10" Type="http://schemas.openxmlformats.org/officeDocument/2006/relationships/image" Target="../media/image577.png"/><Relationship Id="rId4" Type="http://schemas.openxmlformats.org/officeDocument/2006/relationships/image" Target="../media/image572.png"/><Relationship Id="rId9" Type="http://schemas.openxmlformats.org/officeDocument/2006/relationships/image" Target="../media/image5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2.png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CBB2CFB-526B-4D5C-AD1B-99961FC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CF8D2-4A99-CD45-371B-51A23C2DD4F0}"/>
              </a:ext>
            </a:extLst>
          </p:cNvPr>
          <p:cNvSpPr/>
          <p:nvPr/>
        </p:nvSpPr>
        <p:spPr>
          <a:xfrm>
            <a:off x="3224497" y="941294"/>
            <a:ext cx="372405" cy="2752165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F417-AEB8-5814-1166-2B0D5099107D}"/>
              </a:ext>
            </a:extLst>
          </p:cNvPr>
          <p:cNvSpPr/>
          <p:nvPr/>
        </p:nvSpPr>
        <p:spPr>
          <a:xfrm>
            <a:off x="3783106" y="1697481"/>
            <a:ext cx="80293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86FE6-7420-7111-57B7-3B94AAFE890D}"/>
              </a:ext>
            </a:extLst>
          </p:cNvPr>
          <p:cNvSpPr/>
          <p:nvPr/>
        </p:nvSpPr>
        <p:spPr>
          <a:xfrm>
            <a:off x="4140917" y="2809105"/>
            <a:ext cx="48020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2EDAF-ACC3-0245-82C8-6F8919EFED54}"/>
              </a:ext>
            </a:extLst>
          </p:cNvPr>
          <p:cNvSpPr txBox="1"/>
          <p:nvPr/>
        </p:nvSpPr>
        <p:spPr>
          <a:xfrm>
            <a:off x="6583655" y="1293428"/>
            <a:ext cx="142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-1.45891 (np/mic =3, mic = 1)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EFF1F78-00DB-E047-900E-FEAB3245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38" y="4537560"/>
            <a:ext cx="2151623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-1.05377 (d30)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9816D-380B-DE1D-0E48-17EB2F69C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465" y="2635332"/>
            <a:ext cx="2632120" cy="1830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25" y="2640491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175899" y="233737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9972708" y="25019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454" y="2995593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6875146-B43A-7216-CC79-E4B14ADD1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48" y="4162521"/>
            <a:ext cx="2242416" cy="203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79C48-758F-3853-28D4-A2E9A3860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7653" y="2376014"/>
            <a:ext cx="1915919" cy="16454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1064815" y="14972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8177-2A2C-04B0-458A-7E050A85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8" y="1774200"/>
            <a:ext cx="2311722" cy="217161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1C93DB5-D75C-FF0B-CE57-FBA3FF04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18" y="3985113"/>
            <a:ext cx="2311721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47" y="1297540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3830285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6863016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008" y="414230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051" y="166021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92" y="4084652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-5.33410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101264</TotalTime>
  <Words>1863</Words>
  <Application>Microsoft Office PowerPoint</Application>
  <PresentationFormat>Widescreen</PresentationFormat>
  <Paragraphs>447</Paragraphs>
  <Slides>103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406</cp:revision>
  <dcterms:created xsi:type="dcterms:W3CDTF">2023-07-26T17:49:20Z</dcterms:created>
  <dcterms:modified xsi:type="dcterms:W3CDTF">2025-07-03T00:43:18Z</dcterms:modified>
</cp:coreProperties>
</file>